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9" r:id="rId8"/>
    <p:sldId id="266" r:id="rId9"/>
    <p:sldId id="260" r:id="rId10"/>
    <p:sldId id="257" r:id="rId11"/>
    <p:sldId id="258" r:id="rId12"/>
    <p:sldId id="267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34" autoAdjust="0"/>
  </p:normalViewPr>
  <p:slideViewPr>
    <p:cSldViewPr>
      <p:cViewPr>
        <p:scale>
          <a:sx n="100" d="100"/>
          <a:sy n="100" d="100"/>
        </p:scale>
        <p:origin x="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ABE-5D6B-4E0B-80AF-3C1DF45E9FE7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8E5-A325-42B2-ABA1-F85363AA8E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ABE-5D6B-4E0B-80AF-3C1DF45E9FE7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8E5-A325-42B2-ABA1-F85363AA8E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ABE-5D6B-4E0B-80AF-3C1DF45E9FE7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8E5-A325-42B2-ABA1-F85363AA8E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ABE-5D6B-4E0B-80AF-3C1DF45E9FE7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8E5-A325-42B2-ABA1-F85363AA8E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ABE-5D6B-4E0B-80AF-3C1DF45E9FE7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8E5-A325-42B2-ABA1-F85363AA8E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ABE-5D6B-4E0B-80AF-3C1DF45E9FE7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8E5-A325-42B2-ABA1-F85363AA8E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ABE-5D6B-4E0B-80AF-3C1DF45E9FE7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8E5-A325-42B2-ABA1-F85363AA8E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ABE-5D6B-4E0B-80AF-3C1DF45E9FE7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8E5-A325-42B2-ABA1-F85363AA8E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ABE-5D6B-4E0B-80AF-3C1DF45E9FE7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8E5-A325-42B2-ABA1-F85363AA8E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ABE-5D6B-4E0B-80AF-3C1DF45E9FE7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8E5-A325-42B2-ABA1-F85363AA8E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ABE-5D6B-4E0B-80AF-3C1DF45E9FE7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8E5-A325-42B2-ABA1-F85363AA8E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BABE-5D6B-4E0B-80AF-3C1DF45E9FE7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D08E5-A325-42B2-ABA1-F85363AA8E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420888"/>
            <a:ext cx="6550496" cy="1470025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Nation or Two?</a:t>
            </a:r>
            <a:endParaRPr lang="en-GB" sz="9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yburgh.Abbey.ground.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7568018" cy="5566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619724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DRYBURGH ABBEY – A PREMONSTRATENSIAN MONASTERY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lrose Abbey 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6978" y="-132035"/>
            <a:ext cx="5955501" cy="6801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9269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MELROSE ABBEY –  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A CISTERCIAN MONASTERY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nry 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71296"/>
            <a:ext cx="4104456" cy="6873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vid I and Malcolm Mai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6626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6093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King David I of Scotland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King Malcolm IV “The Maiden”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exander 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51169"/>
            <a:ext cx="5688632" cy="5570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260648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Coin of </a:t>
            </a:r>
          </a:p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King Alexander II</a:t>
            </a:r>
          </a:p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of Scotland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gdom_of_Northumbria map in_AD_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195" y="1"/>
            <a:ext cx="555280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2232248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THE KINGDOM OF NORTHUMBRIA c. 800AD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lcolm III Canm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56176" cy="6761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2060848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Malcolm III of Scotland “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Canmore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Castle-Recon-for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53"/>
            <a:ext cx="9144000" cy="6553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 New Castle, circa 1200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lcolms Cross 1533754_1d844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48"/>
            <a:ext cx="5076564" cy="6768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2636912"/>
            <a:ext cx="3240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Malcolm’s Cross, </a:t>
            </a:r>
            <a:r>
              <a:rPr lang="en-GB" sz="4400" b="1" dirty="0" err="1" smtClean="0">
                <a:latin typeface="Times New Roman" pitchFamily="18" charset="0"/>
                <a:cs typeface="Times New Roman" pitchFamily="18" charset="0"/>
              </a:rPr>
              <a:t>Alnwick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nr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404664"/>
            <a:ext cx="3779912" cy="6162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2852936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Henry I </a:t>
            </a:r>
          </a:p>
          <a:p>
            <a:pPr algn="ctr"/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of England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avid 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908720"/>
            <a:ext cx="4307036" cy="5330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636912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King David I</a:t>
            </a:r>
          </a:p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of Scotland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in of David 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12282"/>
            <a:ext cx="4392488" cy="4476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2303001"/>
            <a:ext cx="2592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Silver Penny of </a:t>
            </a:r>
          </a:p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King David I</a:t>
            </a:r>
          </a:p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of Scotland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stercian-monks-cultivating-land-19th-century-fgr0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60648"/>
            <a:ext cx="9024699" cy="6025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30932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Cistercian monks cultivating their estate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GB" b="1" dirty="0" smtClean="0"/>
              <a:t>THE MONKS’ DAILY ROUTINE</a:t>
            </a:r>
          </a:p>
          <a:p>
            <a:pPr marL="0" indent="0">
              <a:buNone/>
            </a:pPr>
            <a:r>
              <a:rPr lang="en-GB" dirty="0" smtClean="0"/>
              <a:t>1.30 am		Matins</a:t>
            </a:r>
            <a:r>
              <a:rPr lang="en-GB" dirty="0"/>
              <a:t>, the first service of the </a:t>
            </a:r>
            <a:r>
              <a:rPr lang="en-GB" dirty="0" smtClean="0"/>
              <a:t>day</a:t>
            </a:r>
          </a:p>
          <a:p>
            <a:pPr marL="0" indent="0">
              <a:buNone/>
            </a:pPr>
            <a:r>
              <a:rPr lang="en-GB" dirty="0" smtClean="0"/>
              <a:t>3.00am 		Lauds </a:t>
            </a:r>
          </a:p>
          <a:p>
            <a:pPr marL="0" indent="0">
              <a:buNone/>
            </a:pPr>
            <a:r>
              <a:rPr lang="en-GB" dirty="0" smtClean="0"/>
              <a:t>4.00am		Prime, followed </a:t>
            </a:r>
            <a:r>
              <a:rPr lang="en-GB" dirty="0"/>
              <a:t>by Mass </a:t>
            </a:r>
          </a:p>
          <a:p>
            <a:pPr marL="0" indent="0">
              <a:buNone/>
            </a:pPr>
            <a:r>
              <a:rPr lang="en-GB" dirty="0" smtClean="0"/>
              <a:t>4.30am </a:t>
            </a:r>
            <a:r>
              <a:rPr lang="en-GB" dirty="0"/>
              <a:t>	</a:t>
            </a:r>
            <a:r>
              <a:rPr lang="en-GB" dirty="0" smtClean="0"/>
              <a:t>	Meeting </a:t>
            </a:r>
            <a:r>
              <a:rPr lang="en-GB" dirty="0"/>
              <a:t>of the </a:t>
            </a:r>
            <a:r>
              <a:rPr lang="en-GB" dirty="0" smtClean="0"/>
              <a:t>Chapter </a:t>
            </a:r>
          </a:p>
          <a:p>
            <a:pPr marL="0" indent="0">
              <a:buNone/>
            </a:pPr>
            <a:r>
              <a:rPr lang="en-GB" dirty="0" smtClean="0"/>
              <a:t>7.00am-9.00am 	Work and Study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9.00am		</a:t>
            </a:r>
            <a:r>
              <a:rPr lang="en-GB" dirty="0" err="1" smtClean="0"/>
              <a:t>Terce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11.00am	 	</a:t>
            </a:r>
            <a:r>
              <a:rPr lang="en-GB" dirty="0" err="1" smtClean="0"/>
              <a:t>Sextus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	Lunch and </a:t>
            </a:r>
            <a:r>
              <a:rPr lang="en-GB" dirty="0"/>
              <a:t>“siesta”. 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3.00pm		</a:t>
            </a:r>
            <a:r>
              <a:rPr lang="en-GB" dirty="0" err="1" smtClean="0"/>
              <a:t>Nones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Afternoon		Work and Study</a:t>
            </a:r>
          </a:p>
          <a:p>
            <a:pPr marL="0" indent="0">
              <a:buNone/>
            </a:pPr>
            <a:r>
              <a:rPr lang="en-GB" dirty="0" smtClean="0"/>
              <a:t>6.00pm		Vespers, then supper and readings</a:t>
            </a:r>
          </a:p>
          <a:p>
            <a:pPr marL="0" indent="0">
              <a:buNone/>
            </a:pPr>
            <a:r>
              <a:rPr lang="en-GB" dirty="0" smtClean="0"/>
              <a:t>7.00pm		</a:t>
            </a:r>
            <a:r>
              <a:rPr lang="en-GB" dirty="0" err="1" smtClean="0"/>
              <a:t>Compline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8.00pm		Monks retired to bed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89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One Nation or Two?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Nation or Two?</dc:title>
  <dc:creator>Sharman</dc:creator>
  <cp:lastModifiedBy>Sharman</cp:lastModifiedBy>
  <cp:revision>72</cp:revision>
  <dcterms:created xsi:type="dcterms:W3CDTF">2017-02-04T07:35:16Z</dcterms:created>
  <dcterms:modified xsi:type="dcterms:W3CDTF">2017-03-04T12:05:55Z</dcterms:modified>
</cp:coreProperties>
</file>