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69" r:id="rId5"/>
    <p:sldId id="272" r:id="rId6"/>
    <p:sldId id="273" r:id="rId7"/>
    <p:sldId id="274" r:id="rId8"/>
    <p:sldId id="27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3" autoAdjust="0"/>
    <p:restoredTop sz="94660"/>
  </p:normalViewPr>
  <p:slideViewPr>
    <p:cSldViewPr>
      <p:cViewPr varScale="1">
        <p:scale>
          <a:sx n="69" d="100"/>
          <a:sy n="69" d="100"/>
        </p:scale>
        <p:origin x="-16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5DD0-46B4-4621-AA39-9A2A1AE50299}" type="datetimeFigureOut">
              <a:rPr lang="en-GB" smtClean="0"/>
              <a:pPr/>
              <a:t>28/02/2016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A9-7381-45B7-9DC5-CC53A269B1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5DD0-46B4-4621-AA39-9A2A1AE50299}" type="datetimeFigureOut">
              <a:rPr lang="en-GB" smtClean="0"/>
              <a:pPr/>
              <a:t>28/02/2016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A9-7381-45B7-9DC5-CC53A269B1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5DD0-46B4-4621-AA39-9A2A1AE50299}" type="datetimeFigureOut">
              <a:rPr lang="en-GB" smtClean="0"/>
              <a:pPr/>
              <a:t>28/02/2016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A9-7381-45B7-9DC5-CC53A269B1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5DD0-46B4-4621-AA39-9A2A1AE50299}" type="datetimeFigureOut">
              <a:rPr lang="en-GB" smtClean="0"/>
              <a:pPr/>
              <a:t>28/02/2016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A9-7381-45B7-9DC5-CC53A269B1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5DD0-46B4-4621-AA39-9A2A1AE50299}" type="datetimeFigureOut">
              <a:rPr lang="en-GB" smtClean="0"/>
              <a:pPr/>
              <a:t>28/02/2016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A9-7381-45B7-9DC5-CC53A269B1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5DD0-46B4-4621-AA39-9A2A1AE50299}" type="datetimeFigureOut">
              <a:rPr lang="en-GB" smtClean="0"/>
              <a:pPr/>
              <a:t>28/02/2016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A9-7381-45B7-9DC5-CC53A269B1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5DD0-46B4-4621-AA39-9A2A1AE50299}" type="datetimeFigureOut">
              <a:rPr lang="en-GB" smtClean="0"/>
              <a:pPr/>
              <a:t>28/02/2016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A9-7381-45B7-9DC5-CC53A269B1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5DD0-46B4-4621-AA39-9A2A1AE50299}" type="datetimeFigureOut">
              <a:rPr lang="en-GB" smtClean="0"/>
              <a:pPr/>
              <a:t>28/02/2016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A9-7381-45B7-9DC5-CC53A269B1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5DD0-46B4-4621-AA39-9A2A1AE50299}" type="datetimeFigureOut">
              <a:rPr lang="en-GB" smtClean="0"/>
              <a:pPr/>
              <a:t>28/02/2016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A9-7381-45B7-9DC5-CC53A269B1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5DD0-46B4-4621-AA39-9A2A1AE50299}" type="datetimeFigureOut">
              <a:rPr lang="en-GB" smtClean="0"/>
              <a:pPr/>
              <a:t>28/02/2016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A9-7381-45B7-9DC5-CC53A269B1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5DD0-46B4-4621-AA39-9A2A1AE50299}" type="datetimeFigureOut">
              <a:rPr lang="en-GB" smtClean="0"/>
              <a:pPr/>
              <a:t>28/02/2016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A9-7381-45B7-9DC5-CC53A269B1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E5DD0-46B4-4621-AA39-9A2A1AE50299}" type="datetimeFigureOut">
              <a:rPr lang="en-GB" smtClean="0"/>
              <a:pPr/>
              <a:t>28/02/2016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D07A9-7381-45B7-9DC5-CC53A269B13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840" y="1772816"/>
            <a:ext cx="5252120" cy="1470025"/>
          </a:xfrm>
        </p:spPr>
        <p:txBody>
          <a:bodyPr>
            <a:noAutofit/>
          </a:bodyPr>
          <a:lstStyle/>
          <a:p>
            <a:r>
              <a:rPr lang="en-GB" sz="7200" b="1" dirty="0" smtClean="0"/>
              <a:t/>
            </a:r>
            <a:br>
              <a:rPr lang="en-GB" sz="7200" b="1" dirty="0" smtClean="0"/>
            </a:br>
            <a:r>
              <a:rPr lang="en-GB" sz="6600" b="1" dirty="0" err="1" smtClean="0">
                <a:solidFill>
                  <a:schemeClr val="accent5">
                    <a:lumMod val="75000"/>
                  </a:schemeClr>
                </a:solidFill>
              </a:rPr>
              <a:t>Spittal</a:t>
            </a:r>
            <a:r>
              <a:rPr lang="en-GB" sz="6600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br>
              <a:rPr lang="en-GB" sz="66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sz="6600" b="1" dirty="0" smtClean="0">
                <a:solidFill>
                  <a:schemeClr val="accent5">
                    <a:lumMod val="75000"/>
                  </a:schemeClr>
                </a:solidFill>
              </a:rPr>
              <a:t>from Spa to Seaside Resort</a:t>
            </a:r>
            <a:endParaRPr lang="en-GB" sz="6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 descr="LOGO-Portrait_Un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340768"/>
            <a:ext cx="1759884" cy="345638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83568" y="537321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 smtClean="0"/>
              <a:t>Archive photographs courtesy of Berwick Record Office 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ittal Spa We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 7 12 SL 108 Spittal Bea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5267"/>
            <a:ext cx="9144000" cy="6948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ittal map 1837 from Plan of Berwick Harb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476671"/>
            <a:ext cx="9154150" cy="5898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ittal 7th August 2013 079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Spittal 7th August 2013 079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OS Spittal 1920 006713F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7191" y="0"/>
            <a:ext cx="612961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ittal Guider Walk HOD 14th Sept 2013 (1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 1 9 Pulling the Fishing nets at Spitt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404664"/>
            <a:ext cx="9200893" cy="6120680"/>
          </a:xfrm>
          <a:prstGeom prst="rect">
            <a:avLst/>
          </a:prstGeom>
        </p:spPr>
      </p:pic>
      <p:pic>
        <p:nvPicPr>
          <p:cNvPr id="3" name="Picture 2" descr="Pierrots at Spittal Forgotten Berwick 75248_10200402312170391_77526777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6712"/>
            <a:ext cx="9144000" cy="6124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ittal Promena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8060"/>
            <a:ext cx="9144000" cy="6974120"/>
          </a:xfrm>
          <a:prstGeom prst="rect">
            <a:avLst/>
          </a:prstGeom>
        </p:spPr>
      </p:pic>
      <p:pic>
        <p:nvPicPr>
          <p:cNvPr id="4" name="Picture 3" descr="Venetian Caf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3552"/>
            <a:ext cx="9144000" cy="6434448"/>
          </a:xfrm>
          <a:prstGeom prst="rect">
            <a:avLst/>
          </a:prstGeom>
        </p:spPr>
      </p:pic>
      <p:pic>
        <p:nvPicPr>
          <p:cNvPr id="5" name="Picture 4" descr="Venetian Pavilion Spittal - Brian Mart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260647"/>
            <a:ext cx="9169366" cy="6319221"/>
          </a:xfrm>
          <a:prstGeom prst="rect">
            <a:avLst/>
          </a:prstGeom>
        </p:spPr>
      </p:pic>
      <p:pic>
        <p:nvPicPr>
          <p:cNvPr id="8" name="Picture 7" descr="Spittal promenade and Lowry Panel 11th August 20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44624"/>
            <a:ext cx="9144000" cy="6858000"/>
          </a:xfrm>
          <a:prstGeom prst="rect">
            <a:avLst/>
          </a:prstGeom>
        </p:spPr>
      </p:pic>
      <p:pic>
        <p:nvPicPr>
          <p:cNvPr id="9" name="Picture 8" descr="Spittal Aug 2010 087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7</Words>
  <Application>Microsoft Office PowerPoint</Application>
  <PresentationFormat>On-screen Show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Spittal: from Spa to Seaside Resort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Salmon Shiels &amp; Silver Darlings</dc:title>
  <dc:creator>Sharman</dc:creator>
  <cp:lastModifiedBy>Sharman</cp:lastModifiedBy>
  <cp:revision>57</cp:revision>
  <dcterms:created xsi:type="dcterms:W3CDTF">2015-02-16T09:30:03Z</dcterms:created>
  <dcterms:modified xsi:type="dcterms:W3CDTF">2016-02-28T08:48:12Z</dcterms:modified>
</cp:coreProperties>
</file>