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21C4-10DC-437F-97A3-10181420E9AE}" type="datetimeFigureOut">
              <a:rPr lang="en-GB" smtClean="0"/>
              <a:pPr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C4A69-0525-4BFC-8929-38A4B99DAEF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312377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English Household &amp; Family</a:t>
            </a:r>
            <a:b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1500-1800</a:t>
            </a:r>
            <a:endParaRPr lang="en-GB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GB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Session Two</a:t>
            </a:r>
          </a:p>
          <a:p>
            <a:r>
              <a:rPr lang="en-GB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Upstairs and Backstairs</a:t>
            </a:r>
            <a:endParaRPr lang="en-GB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use Plans 1 - Lonh 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3796"/>
            <a:ext cx="5387192" cy="6784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use Plans 2 - Large 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57740"/>
            <a:ext cx="4867111" cy="6700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 Inventory Scythesmith 1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451540"/>
            <a:ext cx="8606959" cy="6361836"/>
          </a:xfrm>
          <a:prstGeom prst="rect">
            <a:avLst/>
          </a:prstGeom>
        </p:spPr>
      </p:pic>
      <p:pic>
        <p:nvPicPr>
          <p:cNvPr id="8" name="Picture 7" descr="3 Inventory Weaver 1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8838694" cy="4464496"/>
          </a:xfrm>
          <a:prstGeom prst="rect">
            <a:avLst/>
          </a:prstGeom>
        </p:spPr>
      </p:pic>
      <p:pic>
        <p:nvPicPr>
          <p:cNvPr id="6" name="Picture 5" descr="Inventory Carpenter 17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06745"/>
            <a:ext cx="9144001" cy="4338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counts extract Harbottle &amp; Grims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104" y="56388"/>
            <a:ext cx="6717792" cy="67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Prices and Wages inflation 1521 to 1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3518" y="44624"/>
            <a:ext cx="9158058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Average Commodity Prices 1701 to 1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9" y="1268760"/>
            <a:ext cx="8945583" cy="3088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 Accounts Oxford Labourrer 179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50212"/>
            <a:ext cx="9036496" cy="474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3312368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Inventory of a Berwick Merchant, 1712</a:t>
            </a:r>
            <a:endParaRPr lang="en-GB" sz="3600" b="1" dirty="0"/>
          </a:p>
        </p:txBody>
      </p:sp>
      <p:pic>
        <p:nvPicPr>
          <p:cNvPr id="5" name="Picture 4" descr="Haberdashery of Berwick Merchant 1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56992"/>
            <a:ext cx="2768344" cy="3038426"/>
          </a:xfrm>
          <a:prstGeom prst="rect">
            <a:avLst/>
          </a:prstGeom>
        </p:spPr>
      </p:pic>
      <p:pic>
        <p:nvPicPr>
          <p:cNvPr id="6" name="Picture 5" descr="Shop Fittings of Berwick Merchant 1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2808312" cy="2417239"/>
          </a:xfrm>
          <a:prstGeom prst="rect">
            <a:avLst/>
          </a:prstGeom>
        </p:spPr>
      </p:pic>
      <p:pic>
        <p:nvPicPr>
          <p:cNvPr id="7" name="Picture 6" descr="Hardware of Berwick Merchant 1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44937"/>
            <a:ext cx="2952328" cy="6280407"/>
          </a:xfrm>
          <a:prstGeom prst="rect">
            <a:avLst/>
          </a:prstGeom>
        </p:spPr>
      </p:pic>
      <p:pic>
        <p:nvPicPr>
          <p:cNvPr id="8" name="Picture 7" descr="Stationery of Berwick Merchant 17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645024"/>
            <a:ext cx="3018764" cy="2880320"/>
          </a:xfrm>
          <a:prstGeom prst="rect">
            <a:avLst/>
          </a:prstGeom>
        </p:spPr>
      </p:pic>
      <p:pic>
        <p:nvPicPr>
          <p:cNvPr id="9" name="Picture 8" descr="Food &amp; Drink of Berwick Merchant 17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60648"/>
            <a:ext cx="3002280" cy="320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</Words>
  <Application>Microsoft Office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English Household &amp; Family 1500-1800</vt:lpstr>
      <vt:lpstr>Slide 2</vt:lpstr>
      <vt:lpstr>Slide 3</vt:lpstr>
      <vt:lpstr>Slide 4</vt:lpstr>
      <vt:lpstr>Slide 5</vt:lpstr>
      <vt:lpstr>Slide 6</vt:lpstr>
      <vt:lpstr>Slide 7</vt:lpstr>
      <vt:lpstr>Slide 8</vt:lpstr>
      <vt:lpstr>Inventory of a Berwick Merchant, 1712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Sharman</dc:creator>
  <cp:lastModifiedBy>Sharman</cp:lastModifiedBy>
  <cp:revision>21</cp:revision>
  <dcterms:created xsi:type="dcterms:W3CDTF">2018-01-22T20:23:51Z</dcterms:created>
  <dcterms:modified xsi:type="dcterms:W3CDTF">2018-02-04T10:29:33Z</dcterms:modified>
</cp:coreProperties>
</file>